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4" r:id="rId3"/>
    <p:sldId id="271" r:id="rId4"/>
    <p:sldId id="257" r:id="rId5"/>
    <p:sldId id="272" r:id="rId6"/>
    <p:sldId id="259" r:id="rId7"/>
    <p:sldId id="273" r:id="rId8"/>
    <p:sldId id="258" r:id="rId9"/>
    <p:sldId id="267" r:id="rId10"/>
    <p:sldId id="260" r:id="rId11"/>
    <p:sldId id="261" r:id="rId12"/>
    <p:sldId id="262" r:id="rId13"/>
    <p:sldId id="265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594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D4C17-6A50-4CAB-A4B6-21ABBA5CD02A}" type="datetimeFigureOut">
              <a:rPr lang="ru-RU" smtClean="0"/>
              <a:pPr/>
              <a:t>14.07.2026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930B1-03A3-405F-959B-F8FB9CCE1DDB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98288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D4C17-6A50-4CAB-A4B6-21ABBA5CD02A}" type="datetimeFigureOut">
              <a:rPr lang="ru-RU" smtClean="0"/>
              <a:pPr/>
              <a:t>14.07.2026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930B1-03A3-405F-959B-F8FB9CCE1D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18140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D4C17-6A50-4CAB-A4B6-21ABBA5CD02A}" type="datetimeFigureOut">
              <a:rPr lang="ru-RU" smtClean="0"/>
              <a:pPr/>
              <a:t>14.07.2026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930B1-03A3-405F-959B-F8FB9CCE1D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4961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D4C17-6A50-4CAB-A4B6-21ABBA5CD02A}" type="datetimeFigureOut">
              <a:rPr lang="ru-RU" smtClean="0"/>
              <a:pPr/>
              <a:t>14.07.2026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930B1-03A3-405F-959B-F8FB9CCE1D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53455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D4C17-6A50-4CAB-A4B6-21ABBA5CD02A}" type="datetimeFigureOut">
              <a:rPr lang="ru-RU" smtClean="0"/>
              <a:pPr/>
              <a:t>14.07.2026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930B1-03A3-405F-959B-F8FB9CCE1DDB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86978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D4C17-6A50-4CAB-A4B6-21ABBA5CD02A}" type="datetimeFigureOut">
              <a:rPr lang="ru-RU" smtClean="0"/>
              <a:pPr/>
              <a:t>14.07.2026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930B1-03A3-405F-959B-F8FB9CCE1D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67860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D4C17-6A50-4CAB-A4B6-21ABBA5CD02A}" type="datetimeFigureOut">
              <a:rPr lang="ru-RU" smtClean="0"/>
              <a:pPr/>
              <a:t>14.07.2026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930B1-03A3-405F-959B-F8FB9CCE1D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42474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D4C17-6A50-4CAB-A4B6-21ABBA5CD02A}" type="datetimeFigureOut">
              <a:rPr lang="ru-RU" smtClean="0"/>
              <a:pPr/>
              <a:t>14.07.2026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930B1-03A3-405F-959B-F8FB9CCE1D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15585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D4C17-6A50-4CAB-A4B6-21ABBA5CD02A}" type="datetimeFigureOut">
              <a:rPr lang="ru-RU" smtClean="0"/>
              <a:pPr/>
              <a:t>14.07.2026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930B1-03A3-405F-959B-F8FB9CCE1D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4659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F0CD4C17-6A50-4CAB-A4B6-21ABBA5CD02A}" type="datetimeFigureOut">
              <a:rPr lang="ru-RU" smtClean="0"/>
              <a:pPr/>
              <a:t>14.07.2026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8F930B1-03A3-405F-959B-F8FB9CCE1D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40751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D4C17-6A50-4CAB-A4B6-21ABBA5CD02A}" type="datetimeFigureOut">
              <a:rPr lang="ru-RU" smtClean="0"/>
              <a:pPr/>
              <a:t>14.07.2026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930B1-03A3-405F-959B-F8FB9CCE1D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1268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F0CD4C17-6A50-4CAB-A4B6-21ABBA5CD02A}" type="datetimeFigureOut">
              <a:rPr lang="ru-RU" smtClean="0"/>
              <a:pPr/>
              <a:t>14.07.2026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C8F930B1-03A3-405F-959B-F8FB9CCE1DDB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1179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5.jpeg"/><Relationship Id="rId7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PC\Downloads\voice-changer-230430-214157.mp3" TargetMode="External"/><Relationship Id="rId6" Type="http://schemas.openxmlformats.org/officeDocument/2006/relationships/image" Target="../media/image33.jpeg"/><Relationship Id="rId5" Type="http://schemas.openxmlformats.org/officeDocument/2006/relationships/image" Target="../media/image11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1.png"/><Relationship Id="rId2" Type="http://schemas.openxmlformats.org/officeDocument/2006/relationships/audio" Target="file:///C:\Users\PC\Downloads\chicken-laying-egg-vocalisations-x-3.mp3" TargetMode="External"/><Relationship Id="rId1" Type="http://schemas.openxmlformats.org/officeDocument/2006/relationships/audio" Target="file:///C:\Users\PC\Downloads\voice-changer-230430-212711.mp3" TargetMode="External"/><Relationship Id="rId6" Type="http://schemas.openxmlformats.org/officeDocument/2006/relationships/image" Target="../media/image26.jpeg"/><Relationship Id="rId5" Type="http://schemas.openxmlformats.org/officeDocument/2006/relationships/image" Target="../media/image15.jpeg"/><Relationship Id="rId4" Type="http://schemas.openxmlformats.org/officeDocument/2006/relationships/image" Target="../media/image35.jpeg"/><Relationship Id="rId9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5.jpeg"/><Relationship Id="rId7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PC\Downloads\voice-changer-230430-214235.mp3" TargetMode="External"/><Relationship Id="rId6" Type="http://schemas.openxmlformats.org/officeDocument/2006/relationships/image" Target="../media/image9.pn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.png"/><Relationship Id="rId2" Type="http://schemas.openxmlformats.org/officeDocument/2006/relationships/audio" Target="file:///C:\Users\PC\Downloads\kot_-_myaukane.mp3" TargetMode="External"/><Relationship Id="rId1" Type="http://schemas.openxmlformats.org/officeDocument/2006/relationships/audio" Target="file:///C:\Users\PC\Downloads\voice-changer-230430-212711.mp3" TargetMode="Externa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PC\Downloads\voice-changer-230430-214041.mp3" TargetMode="Externa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7.png"/><Relationship Id="rId2" Type="http://schemas.openxmlformats.org/officeDocument/2006/relationships/audio" Target="file:///C:\Users\PC\Downloads\krik_petuha.mp3" TargetMode="External"/><Relationship Id="rId1" Type="http://schemas.openxmlformats.org/officeDocument/2006/relationships/audio" Target="file:///C:\Users\PC\Downloads\voice-changer-230430-212711.mp3" TargetMode="Externa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1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PC\Downloads\voice-changer-230430-214108.mp3" TargetMode="External"/><Relationship Id="rId6" Type="http://schemas.openxmlformats.org/officeDocument/2006/relationships/image" Target="../media/image11.pn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5.png"/><Relationship Id="rId2" Type="http://schemas.openxmlformats.org/officeDocument/2006/relationships/audio" Target="file:///C:\Users\PC\Downloads\goat_zki8wa4_.mp3" TargetMode="External"/><Relationship Id="rId1" Type="http://schemas.openxmlformats.org/officeDocument/2006/relationships/audio" Target="file:///C:\Users\PC\Downloads\voice-changer-230430-212711.mp3" TargetMode="Externa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PC\Downloads\voice-changer-230430-214132.mp3" TargetMode="Externa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1.png"/><Relationship Id="rId2" Type="http://schemas.openxmlformats.org/officeDocument/2006/relationships/audio" Target="file:///C:\Users\PC\Downloads\dog-bark-15.mp3" TargetMode="External"/><Relationship Id="rId1" Type="http://schemas.openxmlformats.org/officeDocument/2006/relationships/audio" Target="file:///C:\Users\PC\Downloads\voice-changer-230430-212711.mp3" TargetMode="External"/><Relationship Id="rId6" Type="http://schemas.openxmlformats.org/officeDocument/2006/relationships/image" Target="../media/image6.jpeg"/><Relationship Id="rId5" Type="http://schemas.openxmlformats.org/officeDocument/2006/relationships/image" Target="../media/image22.jpeg"/><Relationship Id="rId4" Type="http://schemas.openxmlformats.org/officeDocument/2006/relationships/image" Target="../media/image16.jpe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правляющая кнопка: настраиваемая 4">
            <a:hlinkClick r:id="" action="ppaction://hlinkshowjump?jump=nextslide" highlightClick="1"/>
          </p:cNvPr>
          <p:cNvSpPr/>
          <p:nvPr/>
        </p:nvSpPr>
        <p:spPr>
          <a:xfrm>
            <a:off x="3347864" y="6281936"/>
            <a:ext cx="2448272" cy="576064"/>
          </a:xfrm>
          <a:prstGeom prst="actionButtonBlank">
            <a:avLst/>
          </a:prstGeom>
          <a:solidFill>
            <a:srgbClr val="FF0000"/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УЙНАРГА</a:t>
            </a:r>
            <a:endParaRPr lang="ru-RU" sz="28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6363072" y="3861048"/>
            <a:ext cx="2780928" cy="278092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475656" y="764704"/>
            <a:ext cx="7236296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t-RU" sz="4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40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Уйный-уйный</a:t>
            </a:r>
            <a:r>
              <a:rPr lang="ru-RU" sz="4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br>
              <a:rPr lang="ru-RU" sz="4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туган</a:t>
            </a:r>
            <a:r>
              <a:rPr lang="ru-RU" sz="4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телне</a:t>
            </a:r>
            <a:r>
              <a:rPr lang="ru-RU" sz="4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t-RU" sz="4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өйрәнәбез!”</a:t>
            </a:r>
            <a:br>
              <a:rPr lang="tt-RU" sz="4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t-RU" sz="4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 уены</a:t>
            </a:r>
            <a:endParaRPr lang="ru-RU" sz="4000" dirty="0" smtClean="0">
              <a:solidFill>
                <a:srgbClr val="00B050"/>
              </a:solidFill>
            </a:endParaRPr>
          </a:p>
          <a:p>
            <a:pPr algn="ctr"/>
            <a:endParaRPr lang="tt-RU" sz="2800" b="1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tt-RU" sz="2800" b="1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t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2-3 яш</a:t>
            </a:r>
            <a:r>
              <a:rPr lang="ru-RU" sz="28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ь</a:t>
            </a:r>
            <a:r>
              <a:rPr lang="tt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 балалар өчен</a:t>
            </a:r>
          </a:p>
        </p:txBody>
      </p:sp>
      <p:pic>
        <p:nvPicPr>
          <p:cNvPr id="10" name="Рисунок 9" descr="imgonline-com-ua-Transparent-backgr-XwJs06nA3T.pn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0" y="260648"/>
            <a:ext cx="2520280" cy="252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394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27660" y="404664"/>
            <a:ext cx="2872637" cy="27779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75805" y="3906182"/>
            <a:ext cx="2457830" cy="202281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30627" y="3925204"/>
            <a:ext cx="2032695" cy="200379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21078" y="3933056"/>
            <a:ext cx="2258134" cy="2003794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34337" y="6503988"/>
            <a:ext cx="1109663" cy="354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voice-changer-230430-214157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8" cstate="print"/>
          <a:stretch>
            <a:fillRect/>
          </a:stretch>
        </p:blipFill>
        <p:spPr>
          <a:xfrm>
            <a:off x="6372200" y="2060848"/>
            <a:ext cx="944488" cy="944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617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1.50289E-6 L -0.63559 -0.40578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788" y="-20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444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660232" y="4221088"/>
            <a:ext cx="1955653" cy="217915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84310" y="4132369"/>
            <a:ext cx="2575522" cy="232604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491880" y="4077072"/>
            <a:ext cx="2618528" cy="2246356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34337" y="6524068"/>
            <a:ext cx="1109663" cy="354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voice-changer-230430-212711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8" cstate="print"/>
          <a:stretch>
            <a:fillRect/>
          </a:stretch>
        </p:blipFill>
        <p:spPr>
          <a:xfrm>
            <a:off x="5940152" y="2204864"/>
            <a:ext cx="1008112" cy="1008112"/>
          </a:xfrm>
          <a:prstGeom prst="rect">
            <a:avLst/>
          </a:prstGeom>
        </p:spPr>
      </p:pic>
      <p:pic>
        <p:nvPicPr>
          <p:cNvPr id="10" name="chicken-laying-egg-vocalisations-x-3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9" cstate="print"/>
          <a:stretch>
            <a:fillRect/>
          </a:stretch>
        </p:blipFill>
        <p:spPr>
          <a:xfrm>
            <a:off x="4139952" y="548680"/>
            <a:ext cx="2141199" cy="1869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494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4.68208E-6 L -0.62604 -0.40833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302" y="-204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640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452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>
                <p:cTn id="2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4" y="260648"/>
            <a:ext cx="2196028" cy="311749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99592" y="3717032"/>
            <a:ext cx="2560821" cy="204852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707904" y="3573016"/>
            <a:ext cx="2731360" cy="219253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879364" y="3712975"/>
            <a:ext cx="1941108" cy="2052577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34337" y="6503988"/>
            <a:ext cx="1109663" cy="354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voice-changer-230430-214235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8" cstate="print"/>
          <a:stretch>
            <a:fillRect/>
          </a:stretch>
        </p:blipFill>
        <p:spPr>
          <a:xfrm>
            <a:off x="6228184" y="2420888"/>
            <a:ext cx="792088" cy="792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21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3.52601E-6 L -0.32986 -0.4224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493" y="-211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340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34337" y="6503988"/>
            <a:ext cx="1109663" cy="354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 descr="1585508858000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27784" y="836712"/>
            <a:ext cx="4167361" cy="4086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009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097 -0.17179 C 0.09358 -0.08485 0.11771 -0.00578 0.1592 0.04578 C 0.1592 0.04809 0.22535 0.11723 0.22535 0.11468 C 0.2618 0.1533 0.28403 0.20717 0.28403 0.26312 C 0.28403 0.37596 0.19826 0.4652 0.09097 0.46798 C -0.01632 0.4652 -0.10191 0.37596 -0.10191 0.26312 C -0.10191 0.20717 -0.07986 0.1533 -0.0434 0.11468 C -0.0434 0.11723 0.02274 0.04809 0.02274 0.04578 C 0.06424 -0.00578 0.08837 -0.08485 0.09097 -0.17179 Z " pathEditMode="relative" rAng="0" ptsTypes="fffffffff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91680" y="1556792"/>
            <a:ext cx="7020272" cy="4596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Максат</a:t>
            </a: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: 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Чагыштыру </a:t>
            </a:r>
            <a:r>
              <a:rPr lang="ru-RU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һәм йорт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хайваннары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тавышларын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туры </a:t>
            </a:r>
            <a:r>
              <a:rPr lang="ru-RU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килгән сурәтне сайлау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күнекмәсен үстерү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 </a:t>
            </a:r>
            <a:r>
              <a:rPr lang="ru-RU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Сүзләрне дөрес итеп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әйтергз өйрәтү.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Иҗади карашны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үстерерү.</a:t>
            </a:r>
            <a:endParaRPr lang="ru-RU" sz="24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Уен</a:t>
            </a: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барышы</a:t>
            </a: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 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2 – 3 </a:t>
            </a:r>
            <a:r>
              <a:rPr lang="ru-RU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уенчы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катнаша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 </a:t>
            </a:r>
            <a:r>
              <a:rPr lang="ru-RU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Тәрбияче уенны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алып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бара, аудио </a:t>
            </a:r>
            <a:r>
              <a:rPr lang="ru-RU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бирем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кабыза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 </a:t>
            </a:r>
            <a:r>
              <a:rPr lang="ru-RU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Балалар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ңөрес җавапны табалар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 </a:t>
            </a:r>
            <a:r>
              <a:rPr lang="ru-RU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Җавап дөрес булса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рәсем өскә күтәреләчәк.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Җавап дөрес булмаса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рәсем 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юкка </a:t>
            </a:r>
            <a:r>
              <a:rPr lang="ru-RU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чыгачак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</a:t>
            </a:r>
          </a:p>
          <a:p>
            <a:pPr lvl="0" algn="ctr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УҢЫШЛАР СЕЗГӘ!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907704" y="0"/>
            <a:ext cx="72362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t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28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Уйный-уйный</a:t>
            </a:r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sz="28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туган</a:t>
            </a:r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телне</a:t>
            </a:r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t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өйрәнәбез!”</a:t>
            </a:r>
            <a:br>
              <a:rPr lang="tt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t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 уены паспорты</a:t>
            </a:r>
            <a:endParaRPr lang="ru-RU" sz="2800" dirty="0">
              <a:solidFill>
                <a:srgbClr val="00B050"/>
              </a:solidFill>
            </a:endParaRPr>
          </a:p>
        </p:txBody>
      </p:sp>
      <p:pic>
        <p:nvPicPr>
          <p:cNvPr id="10" name="Рисунок 9" descr="imgonline-com-ua-Transparent-backgr-XwJs06nA3T.pn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260648"/>
            <a:ext cx="2016224" cy="201622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7236296" y="5229200"/>
            <a:ext cx="1440160" cy="144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394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88224" y="4005064"/>
            <a:ext cx="2288758" cy="233785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95536" y="4077072"/>
            <a:ext cx="2341035" cy="226389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419872" y="4077072"/>
            <a:ext cx="2808312" cy="2331952"/>
          </a:xfrm>
          <a:prstGeom prst="rect">
            <a:avLst/>
          </a:prstGeom>
        </p:spPr>
      </p:pic>
      <p:sp>
        <p:nvSpPr>
          <p:cNvPr id="2" name="Управляющая кнопка: далее 1">
            <a:hlinkClick r:id="" action="ppaction://hlinkshowjump?jump=nextslide" highlightClick="1"/>
          </p:cNvPr>
          <p:cNvSpPr/>
          <p:nvPr/>
        </p:nvSpPr>
        <p:spPr>
          <a:xfrm>
            <a:off x="8028384" y="6496902"/>
            <a:ext cx="1082374" cy="332656"/>
          </a:xfrm>
          <a:prstGeom prst="actionButtonForwardNex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voice-changer-230430-212711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 cstate="print"/>
          <a:stretch>
            <a:fillRect/>
          </a:stretch>
        </p:blipFill>
        <p:spPr>
          <a:xfrm>
            <a:off x="7524328" y="1700808"/>
            <a:ext cx="1080120" cy="1080120"/>
          </a:xfrm>
          <a:prstGeom prst="rect">
            <a:avLst/>
          </a:prstGeom>
        </p:spPr>
      </p:pic>
      <p:pic>
        <p:nvPicPr>
          <p:cNvPr id="11" name="kot_-_myaukane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8" cstate="print"/>
          <a:stretch>
            <a:fillRect/>
          </a:stretch>
        </p:blipFill>
        <p:spPr>
          <a:xfrm>
            <a:off x="3851920" y="548680"/>
            <a:ext cx="2376264" cy="207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046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3.64162E-6 L -0.0033 -0.52208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4" y="-261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640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56537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>
                <p:cTn id="2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3429000"/>
            <a:ext cx="2288758" cy="309900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141183" y="548680"/>
            <a:ext cx="3663065" cy="24644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623452" y="3861048"/>
            <a:ext cx="2341035" cy="252028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131840" y="3645024"/>
            <a:ext cx="2808312" cy="2880320"/>
          </a:xfrm>
          <a:prstGeom prst="rect">
            <a:avLst/>
          </a:prstGeom>
        </p:spPr>
      </p:pic>
      <p:sp>
        <p:nvSpPr>
          <p:cNvPr id="2" name="Управляющая кнопка: далее 1">
            <a:hlinkClick r:id="" action="ppaction://hlinkshowjump?jump=nextslide" highlightClick="1"/>
          </p:cNvPr>
          <p:cNvSpPr/>
          <p:nvPr/>
        </p:nvSpPr>
        <p:spPr>
          <a:xfrm>
            <a:off x="8028384" y="6496902"/>
            <a:ext cx="1082374" cy="332656"/>
          </a:xfrm>
          <a:prstGeom prst="actionButtonForwardNex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voice-changer-230430-214041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 cstate="print"/>
          <a:stretch>
            <a:fillRect/>
          </a:stretch>
        </p:blipFill>
        <p:spPr>
          <a:xfrm>
            <a:off x="6948264" y="2060848"/>
            <a:ext cx="864096" cy="86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046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3.64162E-6 L -0.0033 -0.52208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4" y="-261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423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3789040"/>
            <a:ext cx="2592288" cy="242504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251788" y="3745908"/>
            <a:ext cx="2568683" cy="22753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203849" y="3717032"/>
            <a:ext cx="2545226" cy="2376264"/>
          </a:xfrm>
          <a:prstGeom prst="rect">
            <a:avLst/>
          </a:prstGeom>
        </p:spPr>
      </p:pic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028384" y="6496902"/>
            <a:ext cx="1082374" cy="332656"/>
          </a:xfrm>
          <a:prstGeom prst="actionButtonForwardNex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voice-changer-230430-212711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 cstate="print"/>
          <a:stretch>
            <a:fillRect/>
          </a:stretch>
        </p:blipFill>
        <p:spPr>
          <a:xfrm>
            <a:off x="5940152" y="1628800"/>
            <a:ext cx="1080120" cy="1080120"/>
          </a:xfrm>
          <a:prstGeom prst="rect">
            <a:avLst/>
          </a:prstGeom>
        </p:spPr>
      </p:pic>
      <p:pic>
        <p:nvPicPr>
          <p:cNvPr id="8" name="krik_petuha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8" cstate="print"/>
          <a:stretch>
            <a:fillRect/>
          </a:stretch>
        </p:blipFill>
        <p:spPr>
          <a:xfrm>
            <a:off x="3275856" y="476672"/>
            <a:ext cx="2466629" cy="2154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774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1.84971E-6 L -0.63073 -0.382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545" y="-191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640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2622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2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26814" y="250000"/>
            <a:ext cx="2345385" cy="306274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9552" y="3861048"/>
            <a:ext cx="2304256" cy="1842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439909" y="3745908"/>
            <a:ext cx="2303433" cy="184262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565392" y="3717032"/>
            <a:ext cx="2302752" cy="1842623"/>
          </a:xfrm>
          <a:prstGeom prst="rect">
            <a:avLst/>
          </a:prstGeom>
        </p:spPr>
      </p:pic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028384" y="6496902"/>
            <a:ext cx="1082374" cy="332656"/>
          </a:xfrm>
          <a:prstGeom prst="actionButtonForwardNex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voice-changer-230430-214108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 cstate="print"/>
          <a:stretch>
            <a:fillRect/>
          </a:stretch>
        </p:blipFill>
        <p:spPr>
          <a:xfrm>
            <a:off x="6660232" y="2420888"/>
            <a:ext cx="936104" cy="93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774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1.84971E-6 L -0.63073 -0.382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545" y="-191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470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19872" y="4293096"/>
            <a:ext cx="2490053" cy="205282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55576" y="4365104"/>
            <a:ext cx="2326843" cy="201622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516216" y="4249919"/>
            <a:ext cx="2232248" cy="1932176"/>
          </a:xfrm>
          <a:prstGeom prst="rect">
            <a:avLst/>
          </a:prstGeom>
        </p:spPr>
      </p:pic>
      <p:sp>
        <p:nvSpPr>
          <p:cNvPr id="6" name="Управляющая кнопка: далее 5">
            <a:hlinkClick r:id="" action="ppaction://hlinkshowjump?jump=nextslide" highlightClick="1"/>
          </p:cNvPr>
          <p:cNvSpPr/>
          <p:nvPr/>
        </p:nvSpPr>
        <p:spPr>
          <a:xfrm>
            <a:off x="8088510" y="6525344"/>
            <a:ext cx="1023375" cy="332656"/>
          </a:xfrm>
          <a:prstGeom prst="actionButtonForwardNex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voice-changer-230430-212711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 cstate="print"/>
          <a:stretch>
            <a:fillRect/>
          </a:stretch>
        </p:blipFill>
        <p:spPr>
          <a:xfrm>
            <a:off x="5724128" y="1628800"/>
            <a:ext cx="1296144" cy="1296144"/>
          </a:xfrm>
          <a:prstGeom prst="rect">
            <a:avLst/>
          </a:prstGeom>
        </p:spPr>
      </p:pic>
      <p:pic>
        <p:nvPicPr>
          <p:cNvPr id="9" name="goat_zki8wa4_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8" cstate="print"/>
          <a:stretch>
            <a:fillRect/>
          </a:stretch>
        </p:blipFill>
        <p:spPr>
          <a:xfrm>
            <a:off x="3347864" y="260648"/>
            <a:ext cx="2405066" cy="2100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591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2.42775E-6 L -0.32622 -0.4078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319" y="-203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640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462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>
                <p:cTn id="2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03848" y="836713"/>
            <a:ext cx="3639409" cy="252164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33107" y="4195561"/>
            <a:ext cx="2737104" cy="205282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92254" y="4183625"/>
            <a:ext cx="2326843" cy="206476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805652" y="4183625"/>
            <a:ext cx="1942812" cy="2064764"/>
          </a:xfrm>
          <a:prstGeom prst="rect">
            <a:avLst/>
          </a:prstGeom>
        </p:spPr>
      </p:pic>
      <p:sp>
        <p:nvSpPr>
          <p:cNvPr id="6" name="Управляющая кнопка: далее 5">
            <a:hlinkClick r:id="" action="ppaction://hlinkshowjump?jump=nextslide" highlightClick="1"/>
          </p:cNvPr>
          <p:cNvSpPr/>
          <p:nvPr/>
        </p:nvSpPr>
        <p:spPr>
          <a:xfrm>
            <a:off x="8088510" y="6525344"/>
            <a:ext cx="1023375" cy="332656"/>
          </a:xfrm>
          <a:prstGeom prst="actionButtonForwardNex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voice-changer-230430-214132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 cstate="print"/>
          <a:stretch>
            <a:fillRect/>
          </a:stretch>
        </p:blipFill>
        <p:spPr>
          <a:xfrm>
            <a:off x="7236296" y="2420888"/>
            <a:ext cx="792088" cy="792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591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2.42775E-6 L -0.32622 -0.4078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319" y="-203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416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4509120"/>
            <a:ext cx="2520280" cy="179406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58413" y="4509120"/>
            <a:ext cx="2176176" cy="179406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478059" y="4509120"/>
            <a:ext cx="2160546" cy="1794064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34337" y="6503988"/>
            <a:ext cx="1109663" cy="354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voice-changer-230430-212711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8" cstate="print"/>
          <a:stretch>
            <a:fillRect/>
          </a:stretch>
        </p:blipFill>
        <p:spPr>
          <a:xfrm>
            <a:off x="5724128" y="1844824"/>
            <a:ext cx="864096" cy="864096"/>
          </a:xfrm>
          <a:prstGeom prst="rect">
            <a:avLst/>
          </a:prstGeom>
        </p:spPr>
      </p:pic>
      <p:pic>
        <p:nvPicPr>
          <p:cNvPr id="10" name="dog-bark-15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9" cstate="print"/>
          <a:stretch>
            <a:fillRect/>
          </a:stretch>
        </p:blipFill>
        <p:spPr>
          <a:xfrm>
            <a:off x="3275856" y="476672"/>
            <a:ext cx="2556010" cy="223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804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3.23699E-6 L 0.00365 -0.4557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4" y="-227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640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986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>
                <p:cTn id="2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2695</TotalTime>
  <Words>77</Words>
  <Application>Microsoft Office PowerPoint</Application>
  <PresentationFormat>Экран (4:3)</PresentationFormat>
  <Paragraphs>9</Paragraphs>
  <Slides>13</Slides>
  <Notes>0</Notes>
  <HiddenSlides>0</HiddenSlides>
  <MMClips>15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Calibri</vt:lpstr>
      <vt:lpstr>Calibri Light</vt:lpstr>
      <vt:lpstr>Times New Roman</vt:lpstr>
      <vt:lpstr>Ретро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Krokoz™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Katya</dc:creator>
  <cp:lastModifiedBy>Админ</cp:lastModifiedBy>
  <cp:revision>65</cp:revision>
  <dcterms:created xsi:type="dcterms:W3CDTF">2015-02-09T05:34:03Z</dcterms:created>
  <dcterms:modified xsi:type="dcterms:W3CDTF">2026-07-14T06:30:09Z</dcterms:modified>
</cp:coreProperties>
</file>